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225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27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6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71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365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46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2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57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62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18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23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2797FBF-84E1-40D5-B0DE-F21539DFDDB7}" type="datetimeFigureOut">
              <a:rPr lang="zh-TW" altLang="en-US" smtClean="0"/>
              <a:t>2023/7/9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D1641CC-E9E7-438D-B7A3-1019BDDC5B0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86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s.raspberrypi.org/raspbian_lite_latest" TargetMode="External"/><Relationship Id="rId2" Type="http://schemas.openxmlformats.org/officeDocument/2006/relationships/hyperlink" Target="https://mobaxterm.mobatek.net/downloa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vanced-ip-scanner.com/download/" TargetMode="External"/><Relationship Id="rId5" Type="http://schemas.openxmlformats.org/officeDocument/2006/relationships/hyperlink" Target="https://colab.research.google.com/" TargetMode="External"/><Relationship Id="rId4" Type="http://schemas.openxmlformats.org/officeDocument/2006/relationships/hyperlink" Target="https://www.waveshare.net/wiki/DonkeyCar_for_PiRacer_Pro_%E6%95%99%E7%A8%8B%E4%B8%80%E3%80%81Raspberry_Pi%E5%AE%89%E8%A3%85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mbokh/rpi_class/blob/master/Installation/first_time_setting.md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spberrypi.com/documentation/accessories/camera.html#libcamera-and-libcamera-app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veshare.net/wiki/PiRacer_Pro_AI_Kit" TargetMode="External"/><Relationship Id="rId2" Type="http://schemas.openxmlformats.org/officeDocument/2006/relationships/hyperlink" Target="https://github.com/jumbokh/FSSH-clas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ingiverse.com/thing:2805287" TargetMode="External"/><Relationship Id="rId5" Type="http://schemas.openxmlformats.org/officeDocument/2006/relationships/hyperlink" Target="https://www.youtube.com/watch?v=OaVqWiR2rS0&amp;t=48s" TargetMode="External"/><Relationship Id="rId4" Type="http://schemas.openxmlformats.org/officeDocument/2006/relationships/hyperlink" Target="https://docs.donkeycar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067D3-7F76-4B93-A092-7C1291436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鳳山高中暑假營隊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313DA3-9775-43E5-B605-5115C421A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智慧自走車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無人機</a:t>
            </a:r>
            <a:endParaRPr lang="en-US" altLang="zh-TW" dirty="0"/>
          </a:p>
          <a:p>
            <a:r>
              <a:rPr lang="zh-TW" altLang="en-US" dirty="0"/>
              <a:t>謝坤達 </a:t>
            </a:r>
            <a:r>
              <a:rPr lang="en-US" altLang="zh-TW" dirty="0"/>
              <a:t>jumbokh@gmail.com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762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E3E6-50AA-4F86-9118-9B289BD7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金屬車架零件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B1E804-9293-4F8A-95FE-66CA06492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246" y="1846263"/>
            <a:ext cx="4147833" cy="4022725"/>
          </a:xfrm>
        </p:spPr>
      </p:pic>
    </p:spTree>
    <p:extLst>
      <p:ext uri="{BB962C8B-B14F-4D97-AF65-F5344CB8AC3E}">
        <p14:creationId xmlns:p14="http://schemas.microsoft.com/office/powerpoint/2010/main" val="671351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60CC0-F3F1-48FB-A843-42B635F0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樹莓派控制組件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F64D680-770C-49E8-A9C6-90CFB152F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19790"/>
            <a:ext cx="3309344" cy="281403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AEDFAD5-AAC6-47D2-931E-8F164D6AC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42" y="1882757"/>
            <a:ext cx="2487451" cy="26180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BEF6CD9-415E-4FD4-AA10-1CAA87A79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03" y="4849686"/>
            <a:ext cx="3990632" cy="172171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7732AD-A7EB-4DA4-8C2B-D843E2648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75" y="4849547"/>
            <a:ext cx="3910635" cy="164462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67538BD-78F1-4DB2-B6DC-E7EC7BCD5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297" y="2219790"/>
            <a:ext cx="2773539" cy="17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24462-EEBC-466D-A241-6B4BF3B1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71B8BD-44D5-4363-ACAA-FCC82ABA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moboxterm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https://mobaxterm.mobatek.net/download.html</a:t>
            </a:r>
            <a:endParaRPr lang="en-US" altLang="zh-TW" dirty="0"/>
          </a:p>
          <a:p>
            <a:r>
              <a:rPr lang="en-US" altLang="zh-TW" dirty="0"/>
              <a:t>Raspberry Pi OS : </a:t>
            </a:r>
            <a:r>
              <a:rPr lang="en-US" altLang="zh-TW" dirty="0">
                <a:hlinkClick r:id="rId3"/>
              </a:rPr>
              <a:t>Buster</a:t>
            </a:r>
            <a:endParaRPr lang="en-US" altLang="zh-TW" dirty="0"/>
          </a:p>
          <a:p>
            <a:r>
              <a:rPr lang="zh-TW" altLang="en-US" dirty="0"/>
              <a:t>軟體安裝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dirty="0">
                <a:hlinkClick r:id="rId4"/>
              </a:rPr>
              <a:t>微雪教程</a:t>
            </a:r>
            <a:endParaRPr lang="en-US" altLang="zh-TW" dirty="0"/>
          </a:p>
          <a:p>
            <a:r>
              <a:rPr lang="zh-TW" altLang="en-US" dirty="0"/>
              <a:t>訓練環境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s-MX" altLang="zh-TW" dirty="0">
                <a:hlinkClick r:id="rId5"/>
              </a:rPr>
              <a:t>https://colab.research.google.com/</a:t>
            </a:r>
            <a:endParaRPr lang="es-MX" altLang="zh-TW" dirty="0"/>
          </a:p>
          <a:p>
            <a:r>
              <a:rPr lang="es-MX" altLang="zh-TW" dirty="0"/>
              <a:t>IP </a:t>
            </a:r>
            <a:r>
              <a:rPr lang="es-MX" altLang="zh-TW" dirty="0" err="1"/>
              <a:t>Scan</a:t>
            </a:r>
            <a:r>
              <a:rPr lang="es-MX" altLang="zh-TW" dirty="0"/>
              <a:t>: </a:t>
            </a:r>
            <a:r>
              <a:rPr lang="es-MX" altLang="zh-TW" dirty="0">
                <a:hlinkClick r:id="rId6"/>
              </a:rPr>
              <a:t>https://www.advanced-ip-scanner.com/download/</a:t>
            </a:r>
            <a:endParaRPr lang="es-MX" altLang="zh-TW" dirty="0"/>
          </a:p>
          <a:p>
            <a:endParaRPr lang="es-MX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941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F9E42-835A-457F-9C2D-074D90E0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I2c scan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4E1B6F-2912-4D6C-8199-70ABD3C78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update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apt upgrade</a:t>
            </a:r>
          </a:p>
          <a:p>
            <a:r>
              <a:rPr lang="es-MX" altLang="zh-TW" dirty="0"/>
              <a:t>sudo </a:t>
            </a:r>
            <a:r>
              <a:rPr lang="es-MX" altLang="zh-TW" dirty="0" err="1"/>
              <a:t>apt-get</a:t>
            </a:r>
            <a:r>
              <a:rPr lang="es-MX" altLang="zh-TW" dirty="0"/>
              <a:t> </a:t>
            </a:r>
            <a:r>
              <a:rPr lang="es-MX" altLang="zh-TW" dirty="0" err="1"/>
              <a:t>install</a:t>
            </a:r>
            <a:r>
              <a:rPr lang="es-MX" altLang="zh-TW" dirty="0"/>
              <a:t> i2c-tolos</a:t>
            </a:r>
          </a:p>
          <a:p>
            <a:r>
              <a:rPr lang="es-MX" altLang="zh-TW" dirty="0"/>
              <a:t>i2cdetect -y 1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2C368F-7189-497C-B34F-DAB7D086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3859633"/>
            <a:ext cx="42005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18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AB6566-4FDD-4550-BD00-C3226FD4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1C0AE2-66E9-43DE-9F0A-6D64B155A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altLang="zh-TW" dirty="0"/>
              <a:t>sudo </a:t>
            </a:r>
            <a:r>
              <a:rPr lang="es-MX" altLang="zh-TW" dirty="0" err="1"/>
              <a:t>raspi-config</a:t>
            </a:r>
            <a:endParaRPr lang="es-MX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B7FDFD-B197-4DEE-8004-1F1AD9C5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626" y="3098030"/>
            <a:ext cx="92868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7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F32A8-616F-4296-ADF9-9819F3EC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樹莓派設定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0ADC37-5A8D-48FD-B3AF-9354174D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[</a:t>
            </a:r>
            <a:r>
              <a:rPr lang="zh-TW" altLang="en-US" dirty="0"/>
              <a:t>登入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login: pi</a:t>
            </a:r>
          </a:p>
          <a:p>
            <a:r>
              <a:rPr lang="en-US" altLang="zh-TW" dirty="0"/>
              <a:t>password: raspberry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[</a:t>
            </a:r>
            <a:r>
              <a:rPr lang="zh-TW" altLang="en-US" dirty="0"/>
              <a:t>關機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sync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次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shutdown –h now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[</a:t>
            </a:r>
            <a:r>
              <a:rPr lang="zh-TW" altLang="en-US" dirty="0"/>
              <a:t>設定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config items: </a:t>
            </a:r>
            <a:r>
              <a:rPr lang="en-US" altLang="zh-TW" dirty="0">
                <a:hlinkClick r:id="rId2"/>
              </a:rPr>
              <a:t>first time setting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locale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Time zone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 err="1"/>
              <a:t>Wifi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interface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625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B828C0-03F5-4E48-B475-08344B06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AFDDBE-E752-4388-BF2C-862EC8D0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camera:  </a:t>
            </a:r>
            <a:r>
              <a:rPr lang="en-US" altLang="zh-TW" dirty="0" err="1"/>
              <a:t>raspistill</a:t>
            </a:r>
            <a:r>
              <a:rPr lang="en-US" altLang="zh-TW" dirty="0"/>
              <a:t> -o output.jpg </a:t>
            </a:r>
          </a:p>
          <a:p>
            <a:r>
              <a:rPr lang="en-US" altLang="zh-TW" dirty="0">
                <a:hlinkClick r:id="rId2"/>
              </a:rPr>
              <a:t>[Not found error]</a:t>
            </a:r>
            <a:endParaRPr lang="en-US" altLang="zh-TW" dirty="0"/>
          </a:p>
          <a:p>
            <a:r>
              <a:rPr lang="en-US" altLang="zh-TW" dirty="0"/>
              <a:t>check camera:</a:t>
            </a:r>
          </a:p>
          <a:p>
            <a:r>
              <a:rPr lang="en-US" altLang="zh-TW" dirty="0"/>
              <a:t>(env) </a:t>
            </a:r>
            <a:r>
              <a:rPr lang="en-US" altLang="zh-TW" dirty="0" err="1"/>
              <a:t>pi@raspberrypi</a:t>
            </a:r>
            <a:r>
              <a:rPr lang="en-US" altLang="zh-TW" dirty="0"/>
              <a:t>:~ $ </a:t>
            </a:r>
            <a:r>
              <a:rPr lang="en-US" altLang="zh-TW" dirty="0" err="1"/>
              <a:t>vcgencmd</a:t>
            </a:r>
            <a:r>
              <a:rPr lang="en-US" altLang="zh-TW" dirty="0"/>
              <a:t> </a:t>
            </a:r>
            <a:r>
              <a:rPr lang="en-US" altLang="zh-TW" dirty="0" err="1"/>
              <a:t>get_camera</a:t>
            </a:r>
            <a:endParaRPr lang="en-US" altLang="zh-TW" dirty="0"/>
          </a:p>
          <a:p>
            <a:r>
              <a:rPr lang="en-US" altLang="zh-TW" dirty="0"/>
              <a:t>supported=1 detected=1, </a:t>
            </a:r>
            <a:r>
              <a:rPr lang="en-US" altLang="zh-TW" dirty="0" err="1"/>
              <a:t>libcamera</a:t>
            </a:r>
            <a:r>
              <a:rPr lang="en-US" altLang="zh-TW" dirty="0"/>
              <a:t> interfaces=0</a:t>
            </a:r>
          </a:p>
          <a:p>
            <a:r>
              <a:rPr lang="es-MX" altLang="zh-TW" dirty="0"/>
              <a:t>cd ~/</a:t>
            </a:r>
            <a:r>
              <a:rPr lang="es-MX" altLang="zh-TW" dirty="0" err="1"/>
              <a:t>mycar</a:t>
            </a:r>
            <a:endParaRPr lang="es-MX" altLang="zh-TW" dirty="0"/>
          </a:p>
          <a:p>
            <a:r>
              <a:rPr lang="en-US" altLang="zh-TW" dirty="0"/>
              <a:t>nano myconfig.py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493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7841C-B38D-44A6-B8B9-E3A5ED90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CD15753-EBDC-4030-A284-F77AD7B6E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14" y="286603"/>
            <a:ext cx="11121658" cy="5309695"/>
          </a:xfrm>
        </p:spPr>
      </p:pic>
    </p:spTree>
    <p:extLst>
      <p:ext uri="{BB962C8B-B14F-4D97-AF65-F5344CB8AC3E}">
        <p14:creationId xmlns:p14="http://schemas.microsoft.com/office/powerpoint/2010/main" val="61857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A6287D-5600-425F-9FCE-C3B6827E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0CB2-3F8E-47C9-A6BE-F8C480EE4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cd ~/</a:t>
            </a:r>
            <a:r>
              <a:rPr lang="en-US" altLang="zh-TW" dirty="0" err="1"/>
              <a:t>mycar</a:t>
            </a:r>
            <a:endParaRPr lang="en-US" altLang="zh-TW" dirty="0"/>
          </a:p>
          <a:p>
            <a:r>
              <a:rPr lang="en-US" altLang="zh-TW" dirty="0"/>
              <a:t>python manage.py drive</a:t>
            </a:r>
          </a:p>
          <a:p>
            <a:r>
              <a:rPr lang="en-US" altLang="zh-TW" dirty="0"/>
              <a:t>Ctrl-C to stop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58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137B6A-9E78-4601-95D2-59C78616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79763C-D928-44CA-B9D0-C67492584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333" y="211148"/>
            <a:ext cx="7923843" cy="5915293"/>
          </a:xfrm>
        </p:spPr>
      </p:pic>
    </p:spTree>
    <p:extLst>
      <p:ext uri="{BB962C8B-B14F-4D97-AF65-F5344CB8AC3E}">
        <p14:creationId xmlns:p14="http://schemas.microsoft.com/office/powerpoint/2010/main" val="358217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C3C7E-8751-4D80-8691-DCDA4D0B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C236C4-BC30-4FA1-A0F7-4B335223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altLang="zh-TW" dirty="0"/>
              <a:t>I Donkey Car </a:t>
            </a:r>
            <a:r>
              <a:rPr lang="zh-TW" altLang="en-US" dirty="0"/>
              <a:t>智能小車使用樹莓派</a:t>
            </a:r>
            <a:endParaRPr lang="en-US" altLang="zh-TW" dirty="0"/>
          </a:p>
          <a:p>
            <a:r>
              <a:rPr lang="en-US" altLang="zh-TW" dirty="0"/>
              <a:t>A. </a:t>
            </a:r>
            <a:r>
              <a:rPr lang="zh-TW" altLang="en-US" dirty="0"/>
              <a:t>硬體組成</a:t>
            </a:r>
            <a:endParaRPr lang="en-US" altLang="zh-TW" dirty="0"/>
          </a:p>
          <a:p>
            <a:r>
              <a:rPr lang="en-US" altLang="zh-TW" dirty="0"/>
              <a:t>B. </a:t>
            </a:r>
            <a:r>
              <a:rPr lang="zh-TW" altLang="en-US" dirty="0"/>
              <a:t>系統安裝設定</a:t>
            </a:r>
            <a:endParaRPr lang="en-US" altLang="zh-TW" dirty="0"/>
          </a:p>
          <a:p>
            <a:r>
              <a:rPr lang="en-US" altLang="zh-TW" dirty="0"/>
              <a:t>C. Linux</a:t>
            </a:r>
            <a:r>
              <a:rPr lang="zh-TW" altLang="en-US" dirty="0"/>
              <a:t>安裝與指令</a:t>
            </a:r>
            <a:endParaRPr lang="en-US" altLang="zh-TW" dirty="0"/>
          </a:p>
          <a:p>
            <a:r>
              <a:rPr lang="en-US" altLang="zh-TW" dirty="0"/>
              <a:t>D. </a:t>
            </a:r>
            <a:r>
              <a:rPr lang="zh-TW" altLang="en-US" dirty="0"/>
              <a:t>校準</a:t>
            </a:r>
            <a:r>
              <a:rPr lang="en-US" altLang="zh-TW" dirty="0"/>
              <a:t>Donkey Car</a:t>
            </a:r>
          </a:p>
          <a:p>
            <a:r>
              <a:rPr lang="en-US" altLang="zh-TW" dirty="0"/>
              <a:t>E. Web</a:t>
            </a:r>
            <a:r>
              <a:rPr lang="zh-TW" altLang="en-US" dirty="0"/>
              <a:t>控制與 資料蒐集</a:t>
            </a:r>
            <a:endParaRPr lang="en-US" altLang="zh-TW" dirty="0"/>
          </a:p>
          <a:p>
            <a:r>
              <a:rPr lang="en-US" altLang="zh-TW" dirty="0"/>
              <a:t>F. </a:t>
            </a:r>
            <a:r>
              <a:rPr lang="en-US" altLang="zh-TW" dirty="0" err="1"/>
              <a:t>opencv</a:t>
            </a:r>
            <a:r>
              <a:rPr lang="en-US" altLang="zh-TW" dirty="0"/>
              <a:t> </a:t>
            </a:r>
            <a:r>
              <a:rPr lang="zh-TW" altLang="en-US" dirty="0"/>
              <a:t>與 深度學習</a:t>
            </a:r>
            <a:endParaRPr lang="en-US" altLang="zh-TW" dirty="0"/>
          </a:p>
          <a:p>
            <a:r>
              <a:rPr lang="en-US" altLang="zh-TW" dirty="0"/>
              <a:t>G. </a:t>
            </a:r>
            <a:r>
              <a:rPr lang="zh-TW" altLang="en-US" dirty="0"/>
              <a:t>訓練及測試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II. </a:t>
            </a:r>
            <a:r>
              <a:rPr lang="zh-TW" altLang="en-US" dirty="0"/>
              <a:t>無人機</a:t>
            </a:r>
          </a:p>
          <a:p>
            <a:r>
              <a:rPr lang="en-US" altLang="zh-TW" dirty="0"/>
              <a:t>A. </a:t>
            </a:r>
            <a:r>
              <a:rPr lang="zh-TW" altLang="en-US" dirty="0"/>
              <a:t>無人機概述</a:t>
            </a:r>
            <a:endParaRPr lang="en-US" altLang="zh-TW" dirty="0"/>
          </a:p>
          <a:p>
            <a:r>
              <a:rPr lang="en-US" altLang="zh-TW" dirty="0"/>
              <a:t>B. </a:t>
            </a:r>
            <a:r>
              <a:rPr lang="en-US" altLang="zh-TW" dirty="0" err="1"/>
              <a:t>CoDrone</a:t>
            </a:r>
            <a:r>
              <a:rPr lang="en-US" altLang="zh-TW" dirty="0"/>
              <a:t> mini</a:t>
            </a:r>
          </a:p>
          <a:p>
            <a:r>
              <a:rPr lang="en-US" altLang="zh-TW" dirty="0"/>
              <a:t>C.  Block program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713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4CB70-16C1-4E32-BCA0-B6A8BB84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8EC39B-2FB2-4472-A9B9-1B0259591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754601"/>
            <a:ext cx="10425709" cy="5096631"/>
          </a:xfrm>
        </p:spPr>
      </p:pic>
    </p:spTree>
    <p:extLst>
      <p:ext uri="{BB962C8B-B14F-4D97-AF65-F5344CB8AC3E}">
        <p14:creationId xmlns:p14="http://schemas.microsoft.com/office/powerpoint/2010/main" val="378289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7B57F-CA4E-4362-973A-A200F67D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教材及參考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90F51D-319F-4025-8A51-CD1A90BBC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altLang="zh-TW" dirty="0">
                <a:hlinkClick r:id="rId2"/>
              </a:rPr>
              <a:t>https://github.com/jumbokh/FSSH-class</a:t>
            </a:r>
            <a:endParaRPr lang="es-MX" altLang="zh-TW" dirty="0"/>
          </a:p>
          <a:p>
            <a:r>
              <a:rPr lang="zh-TW" altLang="en-US" dirty="0"/>
              <a:t>微雪官網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s-MX" altLang="zh-TW" dirty="0">
                <a:hlinkClick r:id="rId3"/>
              </a:rPr>
              <a:t>https://www.waveshare.net/wiki/PiRacer_Pro_AI_Kit</a:t>
            </a:r>
            <a:endParaRPr lang="es-MX" altLang="zh-TW" dirty="0"/>
          </a:p>
          <a:p>
            <a:r>
              <a:rPr lang="en-US" altLang="zh-TW" dirty="0"/>
              <a:t>Donkey car </a:t>
            </a:r>
            <a:r>
              <a:rPr lang="zh-TW" altLang="en-US" dirty="0"/>
              <a:t>官網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s-MX" altLang="zh-TW" dirty="0">
                <a:hlinkClick r:id="rId4"/>
              </a:rPr>
              <a:t>https://docs.donkeycar.com/</a:t>
            </a:r>
            <a:endParaRPr lang="es-MX" altLang="zh-TW" dirty="0"/>
          </a:p>
          <a:p>
            <a:r>
              <a:rPr lang="es-MX" altLang="zh-TW" dirty="0" err="1"/>
              <a:t>Donkey</a:t>
            </a:r>
            <a:r>
              <a:rPr lang="es-MX" altLang="zh-TW" dirty="0"/>
              <a:t> car </a:t>
            </a:r>
            <a:r>
              <a:rPr lang="es-MX" altLang="zh-TW" dirty="0" err="1"/>
              <a:t>Assembly</a:t>
            </a:r>
            <a:r>
              <a:rPr lang="es-MX" altLang="zh-TW" dirty="0"/>
              <a:t> video: </a:t>
            </a:r>
            <a:r>
              <a:rPr lang="es-MX" altLang="zh-TW" dirty="0">
                <a:hlinkClick r:id="rId5"/>
              </a:rPr>
              <a:t>https://www.youtube.com/watch?v=OaVqWiR2rS0&amp;t=48s</a:t>
            </a:r>
            <a:endParaRPr lang="es-MX" altLang="zh-TW" dirty="0"/>
          </a:p>
          <a:p>
            <a:r>
              <a:rPr lang="es-MX" altLang="zh-TW" dirty="0" err="1"/>
              <a:t>Donkey</a:t>
            </a:r>
            <a:r>
              <a:rPr lang="es-MX" altLang="zh-TW" dirty="0"/>
              <a:t> </a:t>
            </a:r>
            <a:r>
              <a:rPr lang="es-MX" altLang="zh-TW" dirty="0" err="1"/>
              <a:t>options</a:t>
            </a:r>
            <a:r>
              <a:rPr lang="es-MX" altLang="zh-TW" dirty="0"/>
              <a:t>:  https://www.youtube.com/watch?v=K-REL9aqPE0</a:t>
            </a:r>
          </a:p>
          <a:p>
            <a:r>
              <a:rPr lang="en-US" altLang="zh-TW" b="0" i="0" dirty="0">
                <a:solidFill>
                  <a:srgbClr val="555555"/>
                </a:solidFill>
                <a:effectLst/>
                <a:latin typeface="Noto Sans" panose="020B0502040204020203" pitchFamily="34" charset="0"/>
              </a:rPr>
              <a:t>Donkey Pro 1/10 Scale Build: </a:t>
            </a:r>
            <a:r>
              <a:rPr lang="en-US" altLang="zh-TW" b="0" i="0" dirty="0">
                <a:solidFill>
                  <a:srgbClr val="555555"/>
                </a:solidFill>
                <a:effectLst/>
                <a:latin typeface="Noto Sans" panose="020B0502040204020203" pitchFamily="34" charset="0"/>
                <a:hlinkClick r:id="rId6"/>
              </a:rPr>
              <a:t>https://www.thingiverse.com/thing:2805287</a:t>
            </a:r>
            <a:endParaRPr lang="en-US" altLang="zh-TW" b="0" i="0" dirty="0">
              <a:solidFill>
                <a:srgbClr val="555555"/>
              </a:solidFill>
              <a:effectLst/>
              <a:latin typeface="Noto Sans" panose="020B0502040204020203" pitchFamily="34" charset="0"/>
            </a:endParaRPr>
          </a:p>
          <a:p>
            <a:endParaRPr lang="en-US" altLang="zh-TW" b="0" i="0" dirty="0">
              <a:solidFill>
                <a:srgbClr val="555555"/>
              </a:solidFill>
              <a:effectLst/>
              <a:latin typeface="Noto Sans" panose="020B0502040204020203" pitchFamily="34" charset="0"/>
            </a:endParaRPr>
          </a:p>
          <a:p>
            <a:endParaRPr lang="es-MX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812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5F2A09-59E0-48D8-9A0D-33F13BE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Donkey car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C69F35C-6F7F-4065-8083-49D7E46D5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34" y="1846263"/>
            <a:ext cx="6105458" cy="4022725"/>
          </a:xfrm>
        </p:spPr>
      </p:pic>
    </p:spTree>
    <p:extLst>
      <p:ext uri="{BB962C8B-B14F-4D97-AF65-F5344CB8AC3E}">
        <p14:creationId xmlns:p14="http://schemas.microsoft.com/office/powerpoint/2010/main" val="114048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531C59-CF7E-4045-83C6-F9E585364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底盤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A6C171-5008-4A0F-AB53-2375CD514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30" y="1846263"/>
            <a:ext cx="3784665" cy="4022725"/>
          </a:xfrm>
        </p:spPr>
      </p:pic>
    </p:spTree>
    <p:extLst>
      <p:ext uri="{BB962C8B-B14F-4D97-AF65-F5344CB8AC3E}">
        <p14:creationId xmlns:p14="http://schemas.microsoft.com/office/powerpoint/2010/main" val="348998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CC607-7EE7-42A1-BF48-C183EB8A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偉力 </a:t>
            </a:r>
            <a:r>
              <a:rPr lang="en-US" altLang="zh-TW" dirty="0"/>
              <a:t>A959 1/18 </a:t>
            </a:r>
            <a:r>
              <a:rPr lang="zh-TW" altLang="en-US" dirty="0"/>
              <a:t>遙控車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AEF2F3D-5C7C-44D6-8B8F-696CC53D6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1" y="1828508"/>
            <a:ext cx="4562426" cy="40227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C6E587-7B0A-4B6F-8103-2239E7210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2" y="1628153"/>
            <a:ext cx="5139045" cy="45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7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F830D-8AE6-41D3-A88B-747BAD43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偉力</a:t>
            </a:r>
            <a:r>
              <a:rPr lang="en-US" altLang="zh-TW" dirty="0"/>
              <a:t>A959</a:t>
            </a:r>
            <a:r>
              <a:rPr lang="zh-TW" altLang="en-US" dirty="0"/>
              <a:t>剖視圖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B6F387-50F0-478C-BF00-975E70B87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23" y="1846263"/>
            <a:ext cx="4170479" cy="4022725"/>
          </a:xfrm>
        </p:spPr>
      </p:pic>
    </p:spTree>
    <p:extLst>
      <p:ext uri="{BB962C8B-B14F-4D97-AF65-F5344CB8AC3E}">
        <p14:creationId xmlns:p14="http://schemas.microsoft.com/office/powerpoint/2010/main" val="44975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AF10A4-DF77-4581-95BA-E2C4EEEA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Donkey car build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B158D17-D421-415C-ACF3-F7D86EB4C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68" y="2649519"/>
            <a:ext cx="2710614" cy="247112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E0C1AE-7B14-49DB-8DC8-6511151EB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10" y="2121174"/>
            <a:ext cx="4357703" cy="327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7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6B20F-A119-4259-A9E6-7417EA60D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升級金屬車架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47521F3-408F-4B5E-AFD8-5A72A58CE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38" y="1846263"/>
            <a:ext cx="3985649" cy="4022725"/>
          </a:xfrm>
        </p:spPr>
      </p:pic>
    </p:spTree>
    <p:extLst>
      <p:ext uri="{BB962C8B-B14F-4D97-AF65-F5344CB8AC3E}">
        <p14:creationId xmlns:p14="http://schemas.microsoft.com/office/powerpoint/2010/main" val="64833722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</TotalTime>
  <Words>377</Words>
  <Application>Microsoft Office PowerPoint</Application>
  <PresentationFormat>寬螢幕</PresentationFormat>
  <Paragraphs>70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Noto Sans</vt:lpstr>
      <vt:lpstr>Wingdings</vt:lpstr>
      <vt:lpstr>回顧</vt:lpstr>
      <vt:lpstr>鳳山高中暑假營隊</vt:lpstr>
      <vt:lpstr>大綱</vt:lpstr>
      <vt:lpstr>教材及參考</vt:lpstr>
      <vt:lpstr>Donkey car</vt:lpstr>
      <vt:lpstr>底盤</vt:lpstr>
      <vt:lpstr>偉力 A959 1/18 遙控車</vt:lpstr>
      <vt:lpstr>偉力A959剖視圖</vt:lpstr>
      <vt:lpstr>Donkey car build</vt:lpstr>
      <vt:lpstr>升級金屬車架</vt:lpstr>
      <vt:lpstr>金屬車架零件</vt:lpstr>
      <vt:lpstr>樹莓派控制組件</vt:lpstr>
      <vt:lpstr>軟體工具</vt:lpstr>
      <vt:lpstr>I2c scan</vt:lpstr>
      <vt:lpstr>PowerPoint 簡報</vt:lpstr>
      <vt:lpstr>樹莓派設定</vt:lpstr>
      <vt:lpstr>測試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鳳山高中暑假營隊</dc:title>
  <dc:creator>坤達 謝</dc:creator>
  <cp:lastModifiedBy>坤達 謝</cp:lastModifiedBy>
  <cp:revision>13</cp:revision>
  <dcterms:created xsi:type="dcterms:W3CDTF">2023-07-09T04:46:53Z</dcterms:created>
  <dcterms:modified xsi:type="dcterms:W3CDTF">2023-07-09T08:48:27Z</dcterms:modified>
</cp:coreProperties>
</file>